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0"/>
  </p:notesMasterIdLst>
  <p:sldIdLst>
    <p:sldId id="290" r:id="rId2"/>
    <p:sldId id="292" r:id="rId3"/>
    <p:sldId id="293" r:id="rId4"/>
    <p:sldId id="270" r:id="rId5"/>
    <p:sldId id="280" r:id="rId6"/>
    <p:sldId id="282" r:id="rId7"/>
    <p:sldId id="288" r:id="rId8"/>
    <p:sldId id="291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47" autoAdjust="0"/>
    <p:restoredTop sz="86395" autoAdjust="0"/>
  </p:normalViewPr>
  <p:slideViewPr>
    <p:cSldViewPr snapToGrid="0" snapToObjects="1">
      <p:cViewPr>
        <p:scale>
          <a:sx n="100" d="100"/>
          <a:sy n="100" d="100"/>
        </p:scale>
        <p:origin x="-1944" y="-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0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57EA2-A15F-47B7-A28C-4814CB2EE0BD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383AA-E861-4924-96AE-1276D0576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5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14790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68201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5238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326"/>
            <a:ext cx="8229600" cy="7550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4000">
                <a:ln w="1270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449"/>
            <a:ext cx="8229600" cy="5042715"/>
          </a:xfrm>
        </p:spPr>
        <p:txBody>
          <a:bodyPr vert="horz" lIns="91440" tIns="45720" rIns="91440" bIns="45720" rtlCol="0">
            <a:normAutofit lnSpcReduction="10000"/>
          </a:bodyPr>
          <a:lstStyle>
            <a:lvl1pPr>
              <a:defRPr lang="en-US" dirty="0" smtClean="0">
                <a:solidFill>
                  <a:srgbClr val="002060"/>
                </a:solidFill>
                <a:latin typeface="Comic Sans MS" panose="030F0702030302020204" pitchFamily="66" charset="0"/>
              </a:defRPr>
            </a:lvl1pPr>
            <a:lvl2pPr>
              <a:defRPr lang="en-US" dirty="0" smtClean="0">
                <a:solidFill>
                  <a:srgbClr val="002060"/>
                </a:solidFill>
                <a:latin typeface="Comic Sans MS" panose="030F0702030302020204" pitchFamily="66" charset="0"/>
              </a:defRPr>
            </a:lvl2pPr>
            <a:lvl3pPr>
              <a:defRPr lang="en-US" dirty="0" smtClean="0">
                <a:solidFill>
                  <a:srgbClr val="002060"/>
                </a:solidFill>
                <a:latin typeface="Comic Sans MS" panose="030F0702030302020204" pitchFamily="66" charset="0"/>
              </a:defRPr>
            </a:lvl3pPr>
            <a:lvl4pPr>
              <a:defRPr lang="en-US" dirty="0" smtClean="0">
                <a:solidFill>
                  <a:srgbClr val="002060"/>
                </a:solidFill>
                <a:latin typeface="Comic Sans MS" panose="030F0702030302020204" pitchFamily="66" charset="0"/>
              </a:defRPr>
            </a:lvl4pPr>
            <a:lvl5pPr>
              <a:defRPr lang="en-US" dirty="0">
                <a:solidFill>
                  <a:srgbClr val="002060"/>
                </a:solidFill>
                <a:latin typeface="Comic Sans MS" panose="030F0702030302020204" pitchFamily="66" charset="0"/>
              </a:defRPr>
            </a:lvl5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19938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29215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61183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12267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sz="4000">
                <a:ln w="1270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7" t="26743" r="783" b="8503"/>
          <a:stretch/>
        </p:blipFill>
        <p:spPr>
          <a:xfrm>
            <a:off x="6377940" y="6421509"/>
            <a:ext cx="2239518" cy="3333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9" y="5856245"/>
            <a:ext cx="898610" cy="89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66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7" t="26743" r="783" b="8503"/>
          <a:stretch/>
        </p:blipFill>
        <p:spPr>
          <a:xfrm>
            <a:off x="6377940" y="6421509"/>
            <a:ext cx="2239518" cy="3333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9" y="5856245"/>
            <a:ext cx="898610" cy="89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8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17692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3394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fld id="{54AB02A5-4FE5-49D9-9E24-09F23B90C450}" type="datetimeFigureOut">
              <a:rPr lang="en-US" smtClean="0"/>
              <a:pPr algn="r" eaLnBrk="1" latinLnBrk="0" hangingPunct="1"/>
              <a:t>1/30/2020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6294C92D-0306-4E69-9CD3-20855E849650}" type="slidenum">
              <a:rPr kumimoji="0" lang="en-US" smtClean="0"/>
              <a:pPr algn="ctr" eaLnBrk="1" latinLnBrk="0" hangingPunct="1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pic>
        <p:nvPicPr>
          <p:cNvPr id="2051" name="Picture 3" descr="C:\ProjectSvn\svnsk\Studio\Resource\maze\maze-blue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8713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54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B1C3A8-730A-9646-AA64-68B379B1F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29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Arena </a:t>
            </a:r>
            <a:r>
              <a:rPr lang="en-US" dirty="0"/>
              <a:t>Setup Guide</a:t>
            </a:r>
            <a:br>
              <a:rPr lang="en-US" dirty="0"/>
            </a:br>
            <a:r>
              <a:rPr lang="en-US" dirty="0"/>
              <a:t>Primary Division</a:t>
            </a:r>
          </a:p>
        </p:txBody>
      </p:sp>
      <p:pic>
        <p:nvPicPr>
          <p:cNvPr id="1026" name="Picture 2" descr="C:\Projects\stemrobotcompetition.com\src\html\2020\images\banner-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59" y="495301"/>
            <a:ext cx="7315200" cy="258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937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73E9D6-7478-F44E-9E2A-89F44ACD50B0}"/>
              </a:ext>
            </a:extLst>
          </p:cNvPr>
          <p:cNvSpPr txBox="1"/>
          <p:nvPr/>
        </p:nvSpPr>
        <p:spPr>
          <a:xfrm>
            <a:off x="0" y="0"/>
            <a:ext cx="914400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80" dirty="0">
                <a:latin typeface="Stencil" panose="040409050D0802020404" pitchFamily="82" charset="0"/>
              </a:rPr>
              <a:t>Primary - Round 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A3FF66C-FE7B-7545-A25E-DAE4902290D9}"/>
              </a:ext>
            </a:extLst>
          </p:cNvPr>
          <p:cNvSpPr txBox="1"/>
          <p:nvPr/>
        </p:nvSpPr>
        <p:spPr>
          <a:xfrm>
            <a:off x="374073" y="475770"/>
            <a:ext cx="39069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110cm x 142 cm 3mm PVC mat x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10cm x 30cm wooden board x 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Metal plate x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Right angle metal plate x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iPad x 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F5584D6D-C45B-0943-B7BC-7225E52A5CD6}"/>
              </a:ext>
            </a:extLst>
          </p:cNvPr>
          <p:cNvSpPr txBox="1"/>
          <p:nvPr/>
        </p:nvSpPr>
        <p:spPr>
          <a:xfrm>
            <a:off x="4593950" y="475770"/>
            <a:ext cx="45216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Yellow cube (6.5x6.5x6.5cm) x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Basket (15.2x23x6 cm) x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Jumping Sumo Non-White Color x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J-Robot x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Partition x 1 (competition only)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99169" y="1944619"/>
            <a:ext cx="8216137" cy="4655483"/>
            <a:chOff x="399169" y="1944619"/>
            <a:chExt cx="8216137" cy="465548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81F82698-40C8-4652-81B9-C412A4734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7148" y="1944619"/>
              <a:ext cx="6008137" cy="4655483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E53D366F-49B4-4D96-99B2-DF64D88B8B21}"/>
                </a:ext>
              </a:extLst>
            </p:cNvPr>
            <p:cNvGrpSpPr/>
            <p:nvPr/>
          </p:nvGrpSpPr>
          <p:grpSpPr>
            <a:xfrm rot="10800000">
              <a:off x="790619" y="4267035"/>
              <a:ext cx="846632" cy="735179"/>
              <a:chOff x="-111322" y="3620321"/>
              <a:chExt cx="1322640" cy="114852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167D5BA3-ACFD-4629-AF18-CDC95061A4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430034" y="3894054"/>
                <a:ext cx="914386" cy="648182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79EA33A4-1D71-4924-A055-4D3265F99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-183830" y="3692829"/>
                <a:ext cx="1148523" cy="1003507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3FEC3B24-8B59-4DD4-BF8B-6D3267A4A083}"/>
                </a:ext>
              </a:extLst>
            </p:cNvPr>
            <p:cNvGrpSpPr/>
            <p:nvPr/>
          </p:nvGrpSpPr>
          <p:grpSpPr>
            <a:xfrm rot="10800000">
              <a:off x="780918" y="3687054"/>
              <a:ext cx="761156" cy="585306"/>
              <a:chOff x="22213" y="2624350"/>
              <a:chExt cx="1189105" cy="91438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3C61FDF9-1DFE-44F4-8E9B-FE8E69937D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430034" y="2757452"/>
                <a:ext cx="914386" cy="64818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1D04D25B-A229-4C57-97A6-277DF202F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5400000">
                <a:off x="-4804" y="2723174"/>
                <a:ext cx="828499" cy="774466"/>
              </a:xfrm>
              <a:prstGeom prst="rect">
                <a:avLst/>
              </a:prstGeom>
            </p:spPr>
          </p:pic>
        </p:grpSp>
        <p:sp>
          <p:nvSpPr>
            <p:cNvPr id="12" name="Flowchart: Predefined Process 11">
              <a:extLst>
                <a:ext uri="{FF2B5EF4-FFF2-40B4-BE49-F238E27FC236}">
                  <a16:creationId xmlns:a16="http://schemas.microsoft.com/office/drawing/2014/main" xmlns="" id="{44973459-9218-43BA-84B0-89040AA14C16}"/>
                </a:ext>
              </a:extLst>
            </p:cNvPr>
            <p:cNvSpPr/>
            <p:nvPr/>
          </p:nvSpPr>
          <p:spPr>
            <a:xfrm rot="5400000">
              <a:off x="778352" y="4281757"/>
              <a:ext cx="1735857" cy="107661"/>
            </a:xfrm>
            <a:prstGeom prst="flowChartPredefinedProcess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D90C03E0-CD70-4784-8953-03536C93F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940827" y="3337842"/>
              <a:ext cx="532522" cy="72556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23F660F0-2DF4-4E3F-A27E-B15F96852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2829532" y="5493341"/>
              <a:ext cx="508642" cy="370754"/>
            </a:xfrm>
            <a:prstGeom prst="rect">
              <a:avLst/>
            </a:prstGeom>
          </p:spPr>
        </p:pic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xmlns="" id="{7FA58C49-035C-401B-BBF8-5DF34EF23B45}"/>
                </a:ext>
              </a:extLst>
            </p:cNvPr>
            <p:cNvSpPr/>
            <p:nvPr/>
          </p:nvSpPr>
          <p:spPr>
            <a:xfrm>
              <a:off x="3435032" y="5764377"/>
              <a:ext cx="563313" cy="253957"/>
            </a:xfrm>
            <a:prstGeom prst="wedgeRoundRectCallout">
              <a:avLst>
                <a:gd name="adj1" fmla="val -52034"/>
                <a:gd name="adj2" fmla="val -84063"/>
                <a:gd name="adj3" fmla="val 16667"/>
              </a:avLst>
            </a:prstGeom>
            <a:ln w="127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Jumping Sumo</a:t>
              </a:r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xmlns="" id="{F288FDD0-49EB-4151-BD0E-A962C7DEA79F}"/>
                </a:ext>
              </a:extLst>
            </p:cNvPr>
            <p:cNvSpPr/>
            <p:nvPr/>
          </p:nvSpPr>
          <p:spPr>
            <a:xfrm>
              <a:off x="3397102" y="3768111"/>
              <a:ext cx="274442" cy="279258"/>
            </a:xfrm>
            <a:prstGeom prst="cube">
              <a:avLst/>
            </a:prstGeom>
            <a:solidFill>
              <a:srgbClr val="FFFF00"/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ube 19">
              <a:extLst>
                <a:ext uri="{FF2B5EF4-FFF2-40B4-BE49-F238E27FC236}">
                  <a16:creationId xmlns:a16="http://schemas.microsoft.com/office/drawing/2014/main" xmlns="" id="{F6732968-031D-4E24-8E8F-316E734BA537}"/>
                </a:ext>
              </a:extLst>
            </p:cNvPr>
            <p:cNvSpPr/>
            <p:nvPr/>
          </p:nvSpPr>
          <p:spPr>
            <a:xfrm>
              <a:off x="3106826" y="4127406"/>
              <a:ext cx="274442" cy="279258"/>
            </a:xfrm>
            <a:prstGeom prst="cube">
              <a:avLst/>
            </a:prstGeom>
            <a:solidFill>
              <a:srgbClr val="FFFF00"/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xmlns="" id="{F742ADAD-7A86-40AA-815F-5DA994646C2F}"/>
                </a:ext>
              </a:extLst>
            </p:cNvPr>
            <p:cNvSpPr/>
            <p:nvPr/>
          </p:nvSpPr>
          <p:spPr>
            <a:xfrm>
              <a:off x="2772815" y="3748755"/>
              <a:ext cx="274442" cy="279258"/>
            </a:xfrm>
            <a:prstGeom prst="cube">
              <a:avLst/>
            </a:prstGeom>
            <a:solidFill>
              <a:srgbClr val="FFFF00"/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xmlns="" id="{BC8BC3BC-2F0F-45E0-B6EA-6A30AC885067}"/>
                </a:ext>
              </a:extLst>
            </p:cNvPr>
            <p:cNvSpPr/>
            <p:nvPr/>
          </p:nvSpPr>
          <p:spPr>
            <a:xfrm>
              <a:off x="2998398" y="2980114"/>
              <a:ext cx="563313" cy="253957"/>
            </a:xfrm>
            <a:prstGeom prst="wedgeRoundRectCallout">
              <a:avLst>
                <a:gd name="adj1" fmla="val 2886"/>
                <a:gd name="adj2" fmla="val 109470"/>
                <a:gd name="adj3" fmla="val 16667"/>
              </a:avLst>
            </a:prstGeom>
            <a:ln w="127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J-Robot</a:t>
              </a: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xmlns="" id="{8BE9573E-7132-4DFA-971B-D6DFCE295B13}"/>
                </a:ext>
              </a:extLst>
            </p:cNvPr>
            <p:cNvSpPr/>
            <p:nvPr/>
          </p:nvSpPr>
          <p:spPr>
            <a:xfrm>
              <a:off x="2463484" y="4131784"/>
              <a:ext cx="532522" cy="253957"/>
            </a:xfrm>
            <a:prstGeom prst="wedgeRoundRectCallout">
              <a:avLst>
                <a:gd name="adj1" fmla="val 33144"/>
                <a:gd name="adj2" fmla="val -111967"/>
                <a:gd name="adj3" fmla="val 16667"/>
              </a:avLst>
            </a:prstGeom>
            <a:ln w="127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Cube</a:t>
              </a:r>
            </a:p>
          </p:txBody>
        </p:sp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xmlns="" id="{E53C45B0-A644-4968-8AC1-AC8B767D9C73}"/>
                </a:ext>
              </a:extLst>
            </p:cNvPr>
            <p:cNvSpPr/>
            <p:nvPr/>
          </p:nvSpPr>
          <p:spPr>
            <a:xfrm>
              <a:off x="955547" y="2417102"/>
              <a:ext cx="846237" cy="253957"/>
            </a:xfrm>
            <a:prstGeom prst="wedgeRoundRectCallout">
              <a:avLst>
                <a:gd name="adj1" fmla="val 73895"/>
                <a:gd name="adj2" fmla="val 47959"/>
                <a:gd name="adj3" fmla="val 16667"/>
              </a:avLst>
            </a:prstGeom>
            <a:ln w="127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3mm PVC Mat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2E1D2203-1BF5-4206-8563-344B07888B6F}"/>
                </a:ext>
              </a:extLst>
            </p:cNvPr>
            <p:cNvSpPr/>
            <p:nvPr/>
          </p:nvSpPr>
          <p:spPr>
            <a:xfrm>
              <a:off x="3677994" y="2374534"/>
              <a:ext cx="45719" cy="125449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2BF5A70E-DD6C-4B91-96C1-CA4609CF4696}"/>
                </a:ext>
              </a:extLst>
            </p:cNvPr>
            <p:cNvSpPr/>
            <p:nvPr/>
          </p:nvSpPr>
          <p:spPr>
            <a:xfrm>
              <a:off x="3677994" y="3641676"/>
              <a:ext cx="45719" cy="125449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9201E04B-6A5F-4060-8A8E-7198DF76852A}"/>
                </a:ext>
              </a:extLst>
            </p:cNvPr>
            <p:cNvSpPr/>
            <p:nvPr/>
          </p:nvSpPr>
          <p:spPr>
            <a:xfrm rot="16200000">
              <a:off x="3016974" y="5568187"/>
              <a:ext cx="45719" cy="125449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736412F5-3361-494E-8822-131D93E4E3A4}"/>
                </a:ext>
              </a:extLst>
            </p:cNvPr>
            <p:cNvSpPr/>
            <p:nvPr/>
          </p:nvSpPr>
          <p:spPr>
            <a:xfrm rot="16200000">
              <a:off x="4284921" y="5568187"/>
              <a:ext cx="45719" cy="125449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20913EFB-C6E6-43EE-AAB2-823DB58924E3}"/>
                </a:ext>
              </a:extLst>
            </p:cNvPr>
            <p:cNvSpPr/>
            <p:nvPr/>
          </p:nvSpPr>
          <p:spPr>
            <a:xfrm rot="16200000">
              <a:off x="5552754" y="5568187"/>
              <a:ext cx="45719" cy="125449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5949CE94-3B59-468B-9593-0B0C022D36D1}"/>
                </a:ext>
              </a:extLst>
            </p:cNvPr>
            <p:cNvSpPr/>
            <p:nvPr/>
          </p:nvSpPr>
          <p:spPr>
            <a:xfrm rot="16200000">
              <a:off x="6822746" y="5568186"/>
              <a:ext cx="45719" cy="125449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FFD16D53-B0B8-4C3A-8081-0018E21536D1}"/>
                </a:ext>
              </a:extLst>
            </p:cNvPr>
            <p:cNvSpPr/>
            <p:nvPr/>
          </p:nvSpPr>
          <p:spPr>
            <a:xfrm>
              <a:off x="7486192" y="4912195"/>
              <a:ext cx="45719" cy="125449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9846FFA7-264D-4204-A597-C258274EC01D}"/>
                </a:ext>
              </a:extLst>
            </p:cNvPr>
            <p:cNvSpPr/>
            <p:nvPr/>
          </p:nvSpPr>
          <p:spPr>
            <a:xfrm>
              <a:off x="7486192" y="3649354"/>
              <a:ext cx="45719" cy="125449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6C3E0E2A-10CB-4BDC-B266-A000C57CF221}"/>
                </a:ext>
              </a:extLst>
            </p:cNvPr>
            <p:cNvSpPr/>
            <p:nvPr/>
          </p:nvSpPr>
          <p:spPr>
            <a:xfrm>
              <a:off x="7486192" y="2383973"/>
              <a:ext cx="45719" cy="125449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045081E4-B1D1-4E1D-B324-0218411A582E}"/>
                </a:ext>
              </a:extLst>
            </p:cNvPr>
            <p:cNvSpPr/>
            <p:nvPr/>
          </p:nvSpPr>
          <p:spPr>
            <a:xfrm rot="16200000">
              <a:off x="6829415" y="1720652"/>
              <a:ext cx="45719" cy="125449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8CD67231-48C3-4E39-A95E-CCF61108CBE6}"/>
                </a:ext>
              </a:extLst>
            </p:cNvPr>
            <p:cNvSpPr/>
            <p:nvPr/>
          </p:nvSpPr>
          <p:spPr>
            <a:xfrm rot="16200000">
              <a:off x="5560634" y="1720652"/>
              <a:ext cx="45719" cy="125449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78458D50-B01A-4E5A-A184-E13351892DF3}"/>
                </a:ext>
              </a:extLst>
            </p:cNvPr>
            <p:cNvSpPr/>
            <p:nvPr/>
          </p:nvSpPr>
          <p:spPr>
            <a:xfrm rot="16200000">
              <a:off x="4290641" y="1720652"/>
              <a:ext cx="45719" cy="125449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892E315F-B9C5-46DC-80C6-02FE691865E9}"/>
                </a:ext>
              </a:extLst>
            </p:cNvPr>
            <p:cNvSpPr/>
            <p:nvPr/>
          </p:nvSpPr>
          <p:spPr>
            <a:xfrm rot="16200000">
              <a:off x="3020269" y="1720652"/>
              <a:ext cx="45719" cy="125449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EF47352C-00EA-4BE5-88F9-A222D427D668}"/>
                </a:ext>
              </a:extLst>
            </p:cNvPr>
            <p:cNvSpPr/>
            <p:nvPr/>
          </p:nvSpPr>
          <p:spPr>
            <a:xfrm>
              <a:off x="2359551" y="4912195"/>
              <a:ext cx="45719" cy="125449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ACB77EE2-B00C-483E-836F-0FB37BDD86F6}"/>
                </a:ext>
              </a:extLst>
            </p:cNvPr>
            <p:cNvSpPr/>
            <p:nvPr/>
          </p:nvSpPr>
          <p:spPr>
            <a:xfrm>
              <a:off x="2359551" y="3649354"/>
              <a:ext cx="45719" cy="125449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AD9A0AC0-D328-40F0-8652-A5064C0EF1DC}"/>
                </a:ext>
              </a:extLst>
            </p:cNvPr>
            <p:cNvSpPr/>
            <p:nvPr/>
          </p:nvSpPr>
          <p:spPr>
            <a:xfrm>
              <a:off x="2359551" y="2383973"/>
              <a:ext cx="45719" cy="125449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5FA122AE-5F64-40D4-BEC0-7B44EE8BB61D}"/>
                </a:ext>
              </a:extLst>
            </p:cNvPr>
            <p:cNvSpPr/>
            <p:nvPr/>
          </p:nvSpPr>
          <p:spPr>
            <a:xfrm>
              <a:off x="2301337" y="4728139"/>
              <a:ext cx="45719" cy="351414"/>
            </a:xfrm>
            <a:prstGeom prst="rect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386D0DA7-A6BE-48EA-887E-8EAB41D64015}"/>
                </a:ext>
              </a:extLst>
            </p:cNvPr>
            <p:cNvSpPr/>
            <p:nvPr/>
          </p:nvSpPr>
          <p:spPr>
            <a:xfrm>
              <a:off x="2301337" y="3462758"/>
              <a:ext cx="45719" cy="351414"/>
            </a:xfrm>
            <a:prstGeom prst="rect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L-Shape 64">
              <a:extLst>
                <a:ext uri="{FF2B5EF4-FFF2-40B4-BE49-F238E27FC236}">
                  <a16:creationId xmlns:a16="http://schemas.microsoft.com/office/drawing/2014/main" xmlns="" id="{C3825CDE-888A-4A30-95D0-E6AF6EE12339}"/>
                </a:ext>
              </a:extLst>
            </p:cNvPr>
            <p:cNvSpPr/>
            <p:nvPr/>
          </p:nvSpPr>
          <p:spPr>
            <a:xfrm rot="5400000">
              <a:off x="2301325" y="2261667"/>
              <a:ext cx="233740" cy="233740"/>
            </a:xfrm>
            <a:prstGeom prst="corner">
              <a:avLst>
                <a:gd name="adj1" fmla="val 19612"/>
                <a:gd name="adj2" fmla="val 21046"/>
              </a:avLst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L-Shape 65">
              <a:extLst>
                <a:ext uri="{FF2B5EF4-FFF2-40B4-BE49-F238E27FC236}">
                  <a16:creationId xmlns:a16="http://schemas.microsoft.com/office/drawing/2014/main" xmlns="" id="{D0A29C4F-0EEA-49D9-8103-849357604F1D}"/>
                </a:ext>
              </a:extLst>
            </p:cNvPr>
            <p:cNvSpPr/>
            <p:nvPr/>
          </p:nvSpPr>
          <p:spPr>
            <a:xfrm>
              <a:off x="2297107" y="6042681"/>
              <a:ext cx="233740" cy="233740"/>
            </a:xfrm>
            <a:prstGeom prst="corner">
              <a:avLst>
                <a:gd name="adj1" fmla="val 19612"/>
                <a:gd name="adj2" fmla="val 21046"/>
              </a:avLst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1329264A-BF8C-4289-9B25-BDCA35EEED8F}"/>
                </a:ext>
              </a:extLst>
            </p:cNvPr>
            <p:cNvSpPr/>
            <p:nvPr/>
          </p:nvSpPr>
          <p:spPr>
            <a:xfrm>
              <a:off x="7543297" y="4737562"/>
              <a:ext cx="45719" cy="351414"/>
            </a:xfrm>
            <a:prstGeom prst="rect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3E987385-4B0E-4919-8713-853C3DBD80CD}"/>
                </a:ext>
              </a:extLst>
            </p:cNvPr>
            <p:cNvSpPr/>
            <p:nvPr/>
          </p:nvSpPr>
          <p:spPr>
            <a:xfrm>
              <a:off x="7543297" y="3472181"/>
              <a:ext cx="45719" cy="351414"/>
            </a:xfrm>
            <a:prstGeom prst="rect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7619D7B2-0BDA-449B-8165-693D474D2F58}"/>
                </a:ext>
              </a:extLst>
            </p:cNvPr>
            <p:cNvSpPr/>
            <p:nvPr/>
          </p:nvSpPr>
          <p:spPr>
            <a:xfrm rot="5400000">
              <a:off x="3655134" y="2113562"/>
              <a:ext cx="45719" cy="351414"/>
            </a:xfrm>
            <a:prstGeom prst="rect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A9102486-9ECE-4B12-B501-52937CF763B7}"/>
                </a:ext>
              </a:extLst>
            </p:cNvPr>
            <p:cNvSpPr/>
            <p:nvPr/>
          </p:nvSpPr>
          <p:spPr>
            <a:xfrm rot="5400000">
              <a:off x="4925507" y="2113563"/>
              <a:ext cx="45719" cy="351414"/>
            </a:xfrm>
            <a:prstGeom prst="rect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2DEE4709-739F-4C9E-8119-DC096237B480}"/>
                </a:ext>
              </a:extLst>
            </p:cNvPr>
            <p:cNvSpPr/>
            <p:nvPr/>
          </p:nvSpPr>
          <p:spPr>
            <a:xfrm rot="5400000">
              <a:off x="6195499" y="2113564"/>
              <a:ext cx="45719" cy="351414"/>
            </a:xfrm>
            <a:prstGeom prst="rect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F109C888-7D15-4F7B-8A21-BC6003222944}"/>
                </a:ext>
              </a:extLst>
            </p:cNvPr>
            <p:cNvSpPr/>
            <p:nvPr/>
          </p:nvSpPr>
          <p:spPr>
            <a:xfrm rot="5400000">
              <a:off x="3655134" y="6075066"/>
              <a:ext cx="45719" cy="351414"/>
            </a:xfrm>
            <a:prstGeom prst="rect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3F215A75-44E7-4EFC-B851-8964C3A5BE83}"/>
                </a:ext>
              </a:extLst>
            </p:cNvPr>
            <p:cNvSpPr/>
            <p:nvPr/>
          </p:nvSpPr>
          <p:spPr>
            <a:xfrm rot="5400000">
              <a:off x="4925507" y="6075067"/>
              <a:ext cx="45719" cy="351414"/>
            </a:xfrm>
            <a:prstGeom prst="rect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C4990974-2C0D-4CC5-A23A-C3C5B52FD957}"/>
                </a:ext>
              </a:extLst>
            </p:cNvPr>
            <p:cNvSpPr/>
            <p:nvPr/>
          </p:nvSpPr>
          <p:spPr>
            <a:xfrm rot="5400000">
              <a:off x="6195499" y="6075068"/>
              <a:ext cx="45719" cy="351414"/>
            </a:xfrm>
            <a:prstGeom prst="rect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L-Shape 74">
              <a:extLst>
                <a:ext uri="{FF2B5EF4-FFF2-40B4-BE49-F238E27FC236}">
                  <a16:creationId xmlns:a16="http://schemas.microsoft.com/office/drawing/2014/main" xmlns="" id="{48DC7643-0F06-42B4-84CF-0DDD0FDF5F90}"/>
                </a:ext>
              </a:extLst>
            </p:cNvPr>
            <p:cNvSpPr/>
            <p:nvPr/>
          </p:nvSpPr>
          <p:spPr>
            <a:xfrm rot="10800000">
              <a:off x="7360991" y="2265123"/>
              <a:ext cx="233740" cy="233740"/>
            </a:xfrm>
            <a:prstGeom prst="corner">
              <a:avLst>
                <a:gd name="adj1" fmla="val 19612"/>
                <a:gd name="adj2" fmla="val 21046"/>
              </a:avLst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L-Shape 75">
              <a:extLst>
                <a:ext uri="{FF2B5EF4-FFF2-40B4-BE49-F238E27FC236}">
                  <a16:creationId xmlns:a16="http://schemas.microsoft.com/office/drawing/2014/main" xmlns="" id="{F0A33B87-951D-4F7B-ABCB-01C15822CF33}"/>
                </a:ext>
              </a:extLst>
            </p:cNvPr>
            <p:cNvSpPr/>
            <p:nvPr/>
          </p:nvSpPr>
          <p:spPr>
            <a:xfrm rot="16200000">
              <a:off x="7357887" y="6047887"/>
              <a:ext cx="233740" cy="233740"/>
            </a:xfrm>
            <a:prstGeom prst="corner">
              <a:avLst>
                <a:gd name="adj1" fmla="val 19612"/>
                <a:gd name="adj2" fmla="val 21046"/>
              </a:avLst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peech Bubble: Rectangle with Corners Rounded 76">
              <a:extLst>
                <a:ext uri="{FF2B5EF4-FFF2-40B4-BE49-F238E27FC236}">
                  <a16:creationId xmlns:a16="http://schemas.microsoft.com/office/drawing/2014/main" xmlns="" id="{35C8A925-B701-4698-81C6-B1BFF2CB8D2F}"/>
                </a:ext>
              </a:extLst>
            </p:cNvPr>
            <p:cNvSpPr/>
            <p:nvPr/>
          </p:nvSpPr>
          <p:spPr>
            <a:xfrm>
              <a:off x="7769069" y="5674147"/>
              <a:ext cx="846237" cy="253957"/>
            </a:xfrm>
            <a:prstGeom prst="wedgeRoundRectCallout">
              <a:avLst>
                <a:gd name="adj1" fmla="val -67477"/>
                <a:gd name="adj2" fmla="val 113970"/>
                <a:gd name="adj3" fmla="val 16667"/>
              </a:avLst>
            </a:prstGeom>
            <a:ln w="127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Right angle metal plane</a:t>
              </a:r>
            </a:p>
          </p:txBody>
        </p:sp>
        <p:sp>
          <p:nvSpPr>
            <p:cNvPr id="78" name="Speech Bubble: Rectangle with Corners Rounded 77">
              <a:extLst>
                <a:ext uri="{FF2B5EF4-FFF2-40B4-BE49-F238E27FC236}">
                  <a16:creationId xmlns:a16="http://schemas.microsoft.com/office/drawing/2014/main" xmlns="" id="{5585F410-C70D-4008-BB1B-1B5D98624019}"/>
                </a:ext>
              </a:extLst>
            </p:cNvPr>
            <p:cNvSpPr/>
            <p:nvPr/>
          </p:nvSpPr>
          <p:spPr>
            <a:xfrm>
              <a:off x="7760426" y="4483605"/>
              <a:ext cx="846237" cy="253957"/>
            </a:xfrm>
            <a:prstGeom prst="wedgeRoundRectCallout">
              <a:avLst>
                <a:gd name="adj1" fmla="val -67477"/>
                <a:gd name="adj2" fmla="val 113970"/>
                <a:gd name="adj3" fmla="val 16667"/>
              </a:avLst>
            </a:prstGeom>
            <a:ln w="127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metal plane</a:t>
              </a:r>
            </a:p>
          </p:txBody>
        </p:sp>
        <p:sp>
          <p:nvSpPr>
            <p:cNvPr id="79" name="Speech Bubble: Rectangle with Corners Rounded 78">
              <a:extLst>
                <a:ext uri="{FF2B5EF4-FFF2-40B4-BE49-F238E27FC236}">
                  <a16:creationId xmlns:a16="http://schemas.microsoft.com/office/drawing/2014/main" xmlns="" id="{9A6F2749-CE33-4474-95AF-A71C0BE7927F}"/>
                </a:ext>
              </a:extLst>
            </p:cNvPr>
            <p:cNvSpPr/>
            <p:nvPr/>
          </p:nvSpPr>
          <p:spPr>
            <a:xfrm>
              <a:off x="399169" y="5203516"/>
              <a:ext cx="846237" cy="253957"/>
            </a:xfrm>
            <a:prstGeom prst="wedgeRoundRectCallout">
              <a:avLst>
                <a:gd name="adj1" fmla="val 53184"/>
                <a:gd name="adj2" fmla="val -138072"/>
                <a:gd name="adj3" fmla="val 16667"/>
              </a:avLst>
            </a:prstGeom>
            <a:ln w="127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Players</a:t>
              </a:r>
            </a:p>
          </p:txBody>
        </p:sp>
        <p:sp>
          <p:nvSpPr>
            <p:cNvPr id="80" name="Speech Bubble: Rectangle with Corners Rounded 79">
              <a:extLst>
                <a:ext uri="{FF2B5EF4-FFF2-40B4-BE49-F238E27FC236}">
                  <a16:creationId xmlns:a16="http://schemas.microsoft.com/office/drawing/2014/main" xmlns="" id="{E05F1063-275C-426F-BFCE-0E5EB0847D37}"/>
                </a:ext>
              </a:extLst>
            </p:cNvPr>
            <p:cNvSpPr/>
            <p:nvPr/>
          </p:nvSpPr>
          <p:spPr>
            <a:xfrm>
              <a:off x="805908" y="3049359"/>
              <a:ext cx="846237" cy="253957"/>
            </a:xfrm>
            <a:prstGeom prst="wedgeRoundRectCallout">
              <a:avLst>
                <a:gd name="adj1" fmla="val 42379"/>
                <a:gd name="adj2" fmla="val 101968"/>
                <a:gd name="adj3" fmla="val 16667"/>
              </a:avLst>
            </a:prstGeom>
            <a:ln w="127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Partition</a:t>
              </a:r>
            </a:p>
          </p:txBody>
        </p:sp>
        <p:sp>
          <p:nvSpPr>
            <p:cNvPr id="81" name="Cube 80">
              <a:extLst>
                <a:ext uri="{FF2B5EF4-FFF2-40B4-BE49-F238E27FC236}">
                  <a16:creationId xmlns:a16="http://schemas.microsoft.com/office/drawing/2014/main" xmlns="" id="{B1C23AF9-B096-4333-A0F3-1F5C265CDAD3}"/>
                </a:ext>
              </a:extLst>
            </p:cNvPr>
            <p:cNvSpPr/>
            <p:nvPr/>
          </p:nvSpPr>
          <p:spPr>
            <a:xfrm>
              <a:off x="4335896" y="3091815"/>
              <a:ext cx="241784" cy="246027"/>
            </a:xfrm>
            <a:prstGeom prst="cube">
              <a:avLst/>
            </a:prstGeom>
            <a:noFill/>
            <a:ln w="9525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Arc 81">
              <a:extLst>
                <a:ext uri="{FF2B5EF4-FFF2-40B4-BE49-F238E27FC236}">
                  <a16:creationId xmlns:a16="http://schemas.microsoft.com/office/drawing/2014/main" xmlns="" id="{4E47FEF5-CCFC-42F2-978E-0186888A07F3}"/>
                </a:ext>
              </a:extLst>
            </p:cNvPr>
            <p:cNvSpPr/>
            <p:nvPr/>
          </p:nvSpPr>
          <p:spPr>
            <a:xfrm rot="21191850">
              <a:off x="3598551" y="3018308"/>
              <a:ext cx="709230" cy="329694"/>
            </a:xfrm>
            <a:prstGeom prst="arc">
              <a:avLst>
                <a:gd name="adj1" fmla="val 11280466"/>
                <a:gd name="adj2" fmla="val 21463997"/>
              </a:avLst>
            </a:prstGeom>
            <a:ln>
              <a:solidFill>
                <a:srgbClr val="7030A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xmlns="" id="{ABF87ECC-3675-4AB5-924D-883AEA04AD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5156" y="3234071"/>
              <a:ext cx="0" cy="380835"/>
            </a:xfrm>
            <a:prstGeom prst="straightConnector1">
              <a:avLst/>
            </a:prstGeom>
            <a:ln>
              <a:solidFill>
                <a:srgbClr val="7030A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2954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DE90D08E-EE86-4E43-A650-A771DF61B1EF}"/>
              </a:ext>
            </a:extLst>
          </p:cNvPr>
          <p:cNvSpPr txBox="1"/>
          <p:nvPr/>
        </p:nvSpPr>
        <p:spPr>
          <a:xfrm>
            <a:off x="1" y="0"/>
            <a:ext cx="9144000" cy="403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80" dirty="0" smtClean="0">
                <a:latin typeface="Stencil" panose="040409050D0802020404" pitchFamily="82" charset="0"/>
              </a:rPr>
              <a:t>Primary </a:t>
            </a:r>
            <a:r>
              <a:rPr lang="en-US" sz="1980" dirty="0">
                <a:latin typeface="Stencil" panose="040409050D0802020404" pitchFamily="82" charset="0"/>
              </a:rPr>
              <a:t>- Round 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44813C-BFB6-1A46-9508-9CC1ABD8B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116" y="1314692"/>
            <a:ext cx="5505512" cy="41291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856F129-9CA5-C348-B4B5-5D4F0D71D928}"/>
              </a:ext>
            </a:extLst>
          </p:cNvPr>
          <p:cNvSpPr txBox="1"/>
          <p:nvPr/>
        </p:nvSpPr>
        <p:spPr>
          <a:xfrm>
            <a:off x="393470" y="674250"/>
            <a:ext cx="847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Raised Platform Installation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="" xmlns:a16="http://schemas.microsoft.com/office/drawing/2014/main" id="{BF13B20F-DCF2-6F4D-BA03-A47F73A48D4B}"/>
              </a:ext>
            </a:extLst>
          </p:cNvPr>
          <p:cNvSpPr/>
          <p:nvPr/>
        </p:nvSpPr>
        <p:spPr>
          <a:xfrm>
            <a:off x="6803401" y="2702498"/>
            <a:ext cx="1168453" cy="550500"/>
          </a:xfrm>
          <a:prstGeom prst="wedgeRoundRectCallout">
            <a:avLst>
              <a:gd name="adj1" fmla="val -60813"/>
              <a:gd name="adj2" fmla="val 30295"/>
              <a:gd name="adj3" fmla="val 1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30cm x 40 cm 3mm PVC mat</a:t>
            </a:r>
            <a:endParaRPr lang="en-US" sz="1200" dirty="0"/>
          </a:p>
        </p:txBody>
      </p:sp>
      <p:sp>
        <p:nvSpPr>
          <p:cNvPr id="9" name="Rounded Rectangular Callout 8">
            <a:extLst>
              <a:ext uri="{FF2B5EF4-FFF2-40B4-BE49-F238E27FC236}">
                <a16:creationId xmlns="" xmlns:a16="http://schemas.microsoft.com/office/drawing/2014/main" id="{7EA8F7EE-2922-D04A-9A8B-113C6CE2BAB5}"/>
              </a:ext>
            </a:extLst>
          </p:cNvPr>
          <p:cNvSpPr/>
          <p:nvPr/>
        </p:nvSpPr>
        <p:spPr>
          <a:xfrm>
            <a:off x="6448551" y="4454567"/>
            <a:ext cx="1523303" cy="550500"/>
          </a:xfrm>
          <a:prstGeom prst="wedgeRoundRectCallout">
            <a:avLst>
              <a:gd name="adj1" fmla="val -10678"/>
              <a:gd name="adj2" fmla="val -82890"/>
              <a:gd name="adj3" fmla="val 1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20cm x 30cm wooden board x 6</a:t>
            </a:r>
            <a:endParaRPr lang="en-US" sz="12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6270A8BF-C6D5-9440-A42C-9088B429BC58}"/>
              </a:ext>
            </a:extLst>
          </p:cNvPr>
          <p:cNvCxnSpPr>
            <a:cxnSpLocks/>
          </p:cNvCxnSpPr>
          <p:nvPr/>
        </p:nvCxnSpPr>
        <p:spPr>
          <a:xfrm>
            <a:off x="2664823" y="3923695"/>
            <a:ext cx="0" cy="382210"/>
          </a:xfrm>
          <a:prstGeom prst="straightConnector1">
            <a:avLst/>
          </a:prstGeom>
          <a:ln w="190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DBDE738-B3F1-8745-8F9E-4D4F306D2D2A}"/>
              </a:ext>
            </a:extLst>
          </p:cNvPr>
          <p:cNvSpPr txBox="1"/>
          <p:nvPr/>
        </p:nvSpPr>
        <p:spPr>
          <a:xfrm>
            <a:off x="2664823" y="3985846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 4 cm</a:t>
            </a:r>
          </a:p>
        </p:txBody>
      </p:sp>
    </p:spTree>
    <p:extLst>
      <p:ext uri="{BB962C8B-B14F-4D97-AF65-F5344CB8AC3E}">
        <p14:creationId xmlns:p14="http://schemas.microsoft.com/office/powerpoint/2010/main" val="3689098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73E9D6-7478-F44E-9E2A-89F44ACD50B0}"/>
              </a:ext>
            </a:extLst>
          </p:cNvPr>
          <p:cNvSpPr txBox="1"/>
          <p:nvPr/>
        </p:nvSpPr>
        <p:spPr>
          <a:xfrm>
            <a:off x="0" y="0"/>
            <a:ext cx="914400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80" dirty="0">
                <a:latin typeface="Stencil" panose="040409050D0802020404" pitchFamily="82" charset="0"/>
              </a:rPr>
              <a:t>Primary - Round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A46C06-FD41-374E-890A-1200B7DAC90F}"/>
              </a:ext>
            </a:extLst>
          </p:cNvPr>
          <p:cNvSpPr txBox="1"/>
          <p:nvPr/>
        </p:nvSpPr>
        <p:spPr>
          <a:xfrm>
            <a:off x="393470" y="674250"/>
            <a:ext cx="847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Wooden Fence Installation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7E8617-F8E0-7C48-8C10-CD5D058F7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37" y="1416113"/>
            <a:ext cx="3251200" cy="2438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3B1DE2E-37ED-7446-86AC-1124F3246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865" y="1416113"/>
            <a:ext cx="3251200" cy="243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2AE8C3A-025A-0948-B3A6-4DDB6F839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865" y="4419600"/>
            <a:ext cx="3251200" cy="2438400"/>
          </a:xfrm>
          <a:prstGeom prst="rect">
            <a:avLst/>
          </a:prstGeom>
        </p:spPr>
      </p:pic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xmlns="" id="{5D2A9184-8E6B-F142-AC1D-5E1A4BE83481}"/>
              </a:ext>
            </a:extLst>
          </p:cNvPr>
          <p:cNvSpPr/>
          <p:nvPr/>
        </p:nvSpPr>
        <p:spPr>
          <a:xfrm>
            <a:off x="239561" y="3624988"/>
            <a:ext cx="1815576" cy="860079"/>
          </a:xfrm>
          <a:prstGeom prst="wedgeRoundRectCallout">
            <a:avLst>
              <a:gd name="adj1" fmla="val -300"/>
              <a:gd name="adj2" fmla="val -93193"/>
              <a:gd name="adj3" fmla="val 1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10cm x 30cm wooden board with magnets at both ends</a:t>
            </a:r>
            <a:endParaRPr lang="en-US" sz="1200" dirty="0"/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xmlns="" id="{593E0BCA-7AF5-5E44-A573-3CD44472A2C5}"/>
              </a:ext>
            </a:extLst>
          </p:cNvPr>
          <p:cNvSpPr/>
          <p:nvPr/>
        </p:nvSpPr>
        <p:spPr>
          <a:xfrm>
            <a:off x="1147349" y="978184"/>
            <a:ext cx="1331864" cy="437929"/>
          </a:xfrm>
          <a:prstGeom prst="wedgeRoundRectCallout">
            <a:avLst>
              <a:gd name="adj1" fmla="val 32655"/>
              <a:gd name="adj2" fmla="val 229728"/>
              <a:gd name="adj3" fmla="val 1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Metal plate</a:t>
            </a:r>
            <a:endParaRPr lang="en-US" sz="1200" dirty="0"/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xmlns="" id="{F12FC9D2-5A15-8E42-AECE-AD6A23F73D51}"/>
              </a:ext>
            </a:extLst>
          </p:cNvPr>
          <p:cNvSpPr/>
          <p:nvPr/>
        </p:nvSpPr>
        <p:spPr>
          <a:xfrm>
            <a:off x="4576023" y="3187059"/>
            <a:ext cx="1331864" cy="437929"/>
          </a:xfrm>
          <a:prstGeom prst="wedgeRoundRectCallout">
            <a:avLst>
              <a:gd name="adj1" fmla="val 46250"/>
              <a:gd name="adj2" fmla="val -115517"/>
              <a:gd name="adj3" fmla="val 1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Right angle metal plate</a:t>
            </a:r>
            <a:endParaRPr lang="en-US" sz="1200" dirty="0"/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xmlns="" id="{8BFCECB5-CC8E-D044-860D-876055C0661F}"/>
              </a:ext>
            </a:extLst>
          </p:cNvPr>
          <p:cNvSpPr/>
          <p:nvPr/>
        </p:nvSpPr>
        <p:spPr>
          <a:xfrm>
            <a:off x="5345567" y="6329039"/>
            <a:ext cx="1331864" cy="437929"/>
          </a:xfrm>
          <a:prstGeom prst="wedgeRoundRectCallout">
            <a:avLst>
              <a:gd name="adj1" fmla="val 12942"/>
              <a:gd name="adj2" fmla="val -152729"/>
              <a:gd name="adj3" fmla="val 1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Right angle metal plate</a:t>
            </a:r>
            <a:endParaRPr lang="en-US" sz="1200" dirty="0"/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xmlns="" id="{954233FD-438A-784B-96DB-8A3D36D8677C}"/>
              </a:ext>
            </a:extLst>
          </p:cNvPr>
          <p:cNvSpPr/>
          <p:nvPr/>
        </p:nvSpPr>
        <p:spPr>
          <a:xfrm>
            <a:off x="2899622" y="4960457"/>
            <a:ext cx="1331864" cy="437929"/>
          </a:xfrm>
          <a:prstGeom prst="wedgeRoundRectCallout">
            <a:avLst>
              <a:gd name="adj1" fmla="val 92474"/>
              <a:gd name="adj2" fmla="val 10591"/>
              <a:gd name="adj3" fmla="val 1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/>
              <a:t>Topview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20806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E90D08E-EE86-4E43-A650-A771DF61B1EF}"/>
              </a:ext>
            </a:extLst>
          </p:cNvPr>
          <p:cNvSpPr txBox="1"/>
          <p:nvPr/>
        </p:nvSpPr>
        <p:spPr>
          <a:xfrm>
            <a:off x="0" y="0"/>
            <a:ext cx="914400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80" dirty="0">
                <a:latin typeface="Stencil" panose="040409050D0802020404" pitchFamily="82" charset="0"/>
              </a:rPr>
              <a:t>PRIMARY - Round B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1A09A51A-68CD-954B-AA20-D322D8C9516A}"/>
              </a:ext>
            </a:extLst>
          </p:cNvPr>
          <p:cNvSpPr txBox="1"/>
          <p:nvPr/>
        </p:nvSpPr>
        <p:spPr>
          <a:xfrm>
            <a:off x="187806" y="475770"/>
            <a:ext cx="39069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140cm x 200 cm 3mm PVC mat x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10cm x 30cm wooden board x 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Metal plate x 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Right angle metal plate x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Yellow cube (6.5x6.5x6.5cm) x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Jumping Sumo Night x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iPad x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16F49447-9904-B34F-9FFF-53895264386B}"/>
              </a:ext>
            </a:extLst>
          </p:cNvPr>
          <p:cNvSpPr txBox="1"/>
          <p:nvPr/>
        </p:nvSpPr>
        <p:spPr>
          <a:xfrm>
            <a:off x="3937000" y="475770"/>
            <a:ext cx="51785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1mm plate A (10x30cm) x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1mm plate B (10x30cm) x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Label A for Team A’s Jumping Sumo x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Label B for Team B’s Jumping Sumo x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Partition x 2 (competition only)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70C979-5DEA-0143-A94F-A1A8D23ED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9370"/>
            <a:ext cx="9144000" cy="451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80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E96E229-D7C4-094E-B1DF-1A026A1AB901}"/>
              </a:ext>
            </a:extLst>
          </p:cNvPr>
          <p:cNvSpPr txBox="1"/>
          <p:nvPr/>
        </p:nvSpPr>
        <p:spPr>
          <a:xfrm>
            <a:off x="35098" y="0"/>
            <a:ext cx="914400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80" dirty="0">
                <a:latin typeface="Stencil" panose="040409050D0802020404" pitchFamily="82" charset="0"/>
              </a:rPr>
              <a:t>PRIMARY - Round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EE4B706-86CF-2847-B1E5-F07FD2437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24" y="1559861"/>
            <a:ext cx="7458748" cy="419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35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73E9D6-7478-F44E-9E2A-89F44ACD50B0}"/>
              </a:ext>
            </a:extLst>
          </p:cNvPr>
          <p:cNvSpPr txBox="1"/>
          <p:nvPr/>
        </p:nvSpPr>
        <p:spPr>
          <a:xfrm>
            <a:off x="0" y="0"/>
            <a:ext cx="914400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80" dirty="0">
                <a:latin typeface="Stencil" panose="040409050D0802020404" pitchFamily="82" charset="0"/>
              </a:rPr>
              <a:t>PRIMARY - Round 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DE823D-FEAD-0049-A616-99951A591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71458" y="389299"/>
            <a:ext cx="4801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1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73E9D6-7478-F44E-9E2A-89F44ACD50B0}"/>
              </a:ext>
            </a:extLst>
          </p:cNvPr>
          <p:cNvSpPr txBox="1"/>
          <p:nvPr/>
        </p:nvSpPr>
        <p:spPr>
          <a:xfrm>
            <a:off x="0" y="0"/>
            <a:ext cx="914400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80" dirty="0">
                <a:latin typeface="Stencil" panose="040409050D0802020404" pitchFamily="82" charset="0"/>
              </a:rPr>
              <a:t>PRIMARY - Round 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8AF0A7-FFEE-864A-87A4-AFDCF5FC2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57" y="1402952"/>
            <a:ext cx="2087831" cy="4688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5E1D04E-E9CB-954D-9E8A-29A100D13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785" y="1401043"/>
            <a:ext cx="2075901" cy="4688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5C58940-7F6D-CB46-815F-6EFAF5A10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852" y="1401043"/>
            <a:ext cx="2541189" cy="4688672"/>
          </a:xfrm>
          <a:prstGeom prst="rect">
            <a:avLst/>
          </a:prstGeom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xmlns="" id="{8016698F-98A7-C44E-AB45-3073DDEF8AAD}"/>
              </a:ext>
            </a:extLst>
          </p:cNvPr>
          <p:cNvSpPr/>
          <p:nvPr/>
        </p:nvSpPr>
        <p:spPr>
          <a:xfrm>
            <a:off x="5930761" y="1169159"/>
            <a:ext cx="194671" cy="2178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xmlns="" id="{637BDD4A-8097-A944-A29F-9CABB70B4FC7}"/>
              </a:ext>
            </a:extLst>
          </p:cNvPr>
          <p:cNvSpPr/>
          <p:nvPr/>
        </p:nvSpPr>
        <p:spPr>
          <a:xfrm>
            <a:off x="3200373" y="1186693"/>
            <a:ext cx="194671" cy="2178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xmlns="" id="{DFEB64AC-5F2B-7646-BBF4-968E72084A42}"/>
              </a:ext>
            </a:extLst>
          </p:cNvPr>
          <p:cNvSpPr/>
          <p:nvPr/>
        </p:nvSpPr>
        <p:spPr>
          <a:xfrm rot="10800000">
            <a:off x="5930760" y="6145144"/>
            <a:ext cx="194671" cy="2178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xmlns="" id="{29CD79B8-A3AC-7043-843E-326E7D210408}"/>
              </a:ext>
            </a:extLst>
          </p:cNvPr>
          <p:cNvSpPr/>
          <p:nvPr/>
        </p:nvSpPr>
        <p:spPr>
          <a:xfrm rot="10800000">
            <a:off x="3199181" y="6145145"/>
            <a:ext cx="194671" cy="2178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8505F5A-A201-B44E-93B0-5F9A6210744D}"/>
              </a:ext>
            </a:extLst>
          </p:cNvPr>
          <p:cNvSpPr txBox="1"/>
          <p:nvPr/>
        </p:nvSpPr>
        <p:spPr>
          <a:xfrm>
            <a:off x="2388492" y="6418408"/>
            <a:ext cx="1816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apply adhesive tape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AAD0EE9-AF0B-A14C-B49D-38B8926C6411}"/>
              </a:ext>
            </a:extLst>
          </p:cNvPr>
          <p:cNvSpPr txBox="1"/>
          <p:nvPr/>
        </p:nvSpPr>
        <p:spPr>
          <a:xfrm>
            <a:off x="5120071" y="6418408"/>
            <a:ext cx="1816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apply adhesive tape here</a:t>
            </a:r>
          </a:p>
        </p:txBody>
      </p:sp>
    </p:spTree>
    <p:extLst>
      <p:ext uri="{BB962C8B-B14F-4D97-AF65-F5344CB8AC3E}">
        <p14:creationId xmlns:p14="http://schemas.microsoft.com/office/powerpoint/2010/main" val="3247698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18670</TotalTime>
  <Words>239</Words>
  <Application>Microsoft Office PowerPoint</Application>
  <PresentationFormat>On-screen Show (4:3)</PresentationFormat>
  <Paragraphs>50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Arena Setup Guide Primary Division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Kiddo Education Limited</dc:title>
  <dc:creator>LingLing Choy</dc:creator>
  <cp:lastModifiedBy>Windows User</cp:lastModifiedBy>
  <cp:revision>1692</cp:revision>
  <dcterms:created xsi:type="dcterms:W3CDTF">2015-05-10T08:57:18Z</dcterms:created>
  <dcterms:modified xsi:type="dcterms:W3CDTF">2020-01-30T04:52:18Z</dcterms:modified>
</cp:coreProperties>
</file>